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34" r:id="rId2"/>
    <p:sldId id="635" r:id="rId3"/>
    <p:sldId id="636" r:id="rId4"/>
    <p:sldId id="637" r:id="rId5"/>
    <p:sldId id="638" r:id="rId6"/>
    <p:sldId id="639" r:id="rId7"/>
    <p:sldId id="64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10" y="2537943"/>
            <a:ext cx="8873544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260. SINGLAMTEH KIANG KONG PAI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 am Coming to the Cross</a:t>
            </a:r>
          </a:p>
          <a:p>
            <a:r>
              <a:rPr lang="en-US" sz="1500" dirty="0"/>
              <a:t>John 6:37</a:t>
            </a:r>
          </a:p>
          <a:p>
            <a:r>
              <a:rPr lang="en-US" sz="1500" dirty="0"/>
              <a:t>William McDonald, 1820-1901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5795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sum lo,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taw pi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lo pi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8048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5241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0330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Nang’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2151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2335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09148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213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260. SINGLAMTEH KIANG KONG PAI HI</vt:lpstr>
      <vt:lpstr>1</vt:lpstr>
      <vt:lpstr>Sakkik 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2018-12-14T14:45:44Z</dcterms:modified>
</cp:coreProperties>
</file>